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56" r:id="rId2"/>
    <p:sldId id="258" r:id="rId3"/>
    <p:sldId id="259" r:id="rId4"/>
    <p:sldId id="356" r:id="rId5"/>
    <p:sldId id="357" r:id="rId6"/>
    <p:sldId id="358" r:id="rId7"/>
    <p:sldId id="359" r:id="rId8"/>
    <p:sldId id="360" r:id="rId9"/>
    <p:sldId id="361" r:id="rId10"/>
    <p:sldId id="260" r:id="rId11"/>
    <p:sldId id="362" r:id="rId12"/>
    <p:sldId id="366" r:id="rId13"/>
    <p:sldId id="363" r:id="rId14"/>
    <p:sldId id="364" r:id="rId15"/>
    <p:sldId id="365" r:id="rId16"/>
    <p:sldId id="370" r:id="rId17"/>
    <p:sldId id="261" r:id="rId18"/>
    <p:sldId id="367" r:id="rId19"/>
    <p:sldId id="286" r:id="rId20"/>
    <p:sldId id="369" r:id="rId21"/>
    <p:sldId id="25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3E3D4F"/>
    <a:srgbClr val="27AE60"/>
    <a:srgbClr val="15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2"/>
      </p:cViewPr>
      <p:guideLst>
        <p:guide orient="horz" pos="663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C674-0332-4DE2-91BD-8B3A3A267F22}" type="datetimeFigureOut">
              <a:rPr lang="zh-CN" altLang="en-US" smtClean="0"/>
              <a:t>2018/3/14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BBDC2-9211-4D0A-B216-04D5A0D71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92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4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2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3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开始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2352"/>
            <a:ext cx="12192000" cy="29732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132417" y="4257561"/>
            <a:ext cx="617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3396000" y="43274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96000" y="41877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080710" y="4057506"/>
            <a:ext cx="4049137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金嘉浩 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14051616 </a:t>
            </a:r>
          </a:p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指导老师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  </a:t>
            </a: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陆剑锋</a:t>
            </a:r>
            <a:endParaRPr lang="en-US" altLang="zh-CN" sz="2000" b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731399" y="2390150"/>
            <a:ext cx="872920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Godot</a:t>
            </a:r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引擎的第三人称视角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冒险游戏设计与实现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65292"/>
      </p:ext>
    </p:extLst>
  </p:cSld>
  <p:clrMapOvr>
    <a:masterClrMapping/>
  </p:clrMapOvr>
  <p:transition>
    <p:newsflash/>
    <p:sndAc>
      <p:stSnd>
        <p:snd r:embed="rId1" name="breeze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4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1"/>
          </p:nvPr>
        </p:nvSpPr>
        <p:spPr>
          <a:xfrm>
            <a:off x="6140334" y="3824461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100" y="0"/>
            <a:ext cx="1303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2"/>
          <p:cNvSpPr txBox="1"/>
          <p:nvPr userDrawn="1"/>
        </p:nvSpPr>
        <p:spPr>
          <a:xfrm>
            <a:off x="966186" y="1152168"/>
            <a:ext cx="4603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a typeface="微软雅黑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112210847"/>
      </p:ext>
    </p:extLst>
  </p:cSld>
  <p:clrMapOvr>
    <a:masterClrMapping/>
  </p:clrMapOvr>
  <p:transition>
    <p:cover/>
    <p:sndAc>
      <p:stSnd>
        <p:snd r:embed="rId1" name="applaus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目录页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主要问题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项目目标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主要模块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1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7" name="文本框 52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过渡页</a:t>
            </a:r>
          </a:p>
        </p:txBody>
      </p:sp>
      <p:sp>
        <p:nvSpPr>
          <p:cNvPr id="10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主要问题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项目目标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主要模块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1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项目背景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项目目标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主要模块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实现方法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不存在的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3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1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487884"/>
            <a:ext cx="12192000" cy="384629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1141243" y="6513195"/>
            <a:ext cx="87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1426369" y="497539"/>
            <a:ext cx="348642" cy="147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497541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3071" y="0"/>
            <a:ext cx="1237129" cy="6454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5" r:id="rId7"/>
    <p:sldLayoutId id="2147483656" r:id="rId8"/>
    <p:sldLayoutId id="2147483658" r:id="rId9"/>
    <p:sldLayoutId id="2147483659" r:id="rId10"/>
    <p:sldLayoutId id="21474836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60531"/>
      </p:ext>
    </p:extLst>
  </p:cSld>
  <p:clrMapOvr>
    <a:masterClrMapping/>
  </p:clrMapOvr>
  <p:transition>
    <p:newsflash/>
    <p:sndAc>
      <p:stSnd>
        <p:snd r:embed="rId2" name="breeze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2454100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项目目标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9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2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项目目标</a:t>
            </a:r>
            <a:endParaRPr lang="en-US" dirty="0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5" y="1412875"/>
            <a:ext cx="8782930" cy="4764088"/>
          </a:xfrm>
        </p:spPr>
      </p:pic>
    </p:spTree>
    <p:extLst>
      <p:ext uri="{BB962C8B-B14F-4D97-AF65-F5344CB8AC3E}">
        <p14:creationId xmlns:p14="http://schemas.microsoft.com/office/powerpoint/2010/main" val="39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项目目标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跨平台</a:t>
            </a:r>
            <a:endParaRPr lang="en-US" altLang="zh-CN" dirty="0"/>
          </a:p>
          <a:p>
            <a:r>
              <a:rPr lang="zh-CN" altLang="en-US" dirty="0"/>
              <a:t>斜视角</a:t>
            </a:r>
            <a:endParaRPr lang="en-US" altLang="zh-CN" dirty="0"/>
          </a:p>
          <a:p>
            <a:r>
              <a:rPr lang="zh-CN" altLang="en-US" dirty="0"/>
              <a:t>操控一个角色</a:t>
            </a:r>
            <a:endParaRPr lang="en-US" altLang="zh-CN" dirty="0"/>
          </a:p>
          <a:p>
            <a:r>
              <a:rPr lang="zh-CN" altLang="en-US" dirty="0"/>
              <a:t>冒险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</a:t>
            </a:r>
            <a:r>
              <a:rPr lang="en-US" altLang="zh-CN" dirty="0" err="1"/>
              <a:t>StarCrafts</a:t>
            </a:r>
            <a:endParaRPr 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81" y="1412875"/>
            <a:ext cx="8475437" cy="4764088"/>
          </a:xfrm>
        </p:spPr>
      </p:pic>
    </p:spTree>
    <p:extLst>
      <p:ext uri="{BB962C8B-B14F-4D97-AF65-F5344CB8AC3E}">
        <p14:creationId xmlns:p14="http://schemas.microsoft.com/office/powerpoint/2010/main" val="12751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参照游戏：元气骑士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2219"/>
            <a:ext cx="6563641" cy="297221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51" y="3271691"/>
            <a:ext cx="4572000" cy="2857500"/>
          </a:xfrm>
        </p:spPr>
      </p:pic>
    </p:spTree>
    <p:extLst>
      <p:ext uri="{BB962C8B-B14F-4D97-AF65-F5344CB8AC3E}">
        <p14:creationId xmlns:p14="http://schemas.microsoft.com/office/powerpoint/2010/main" val="22208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9913"/>
            <a:ext cx="5213350" cy="3910012"/>
          </a:xfrm>
        </p:spPr>
      </p:pic>
      <p:pic>
        <p:nvPicPr>
          <p:cNvPr id="22" name="内容占位符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1517650"/>
            <a:ext cx="3810000" cy="2143125"/>
          </a:xfrm>
        </p:spPr>
      </p:pic>
      <p:pic>
        <p:nvPicPr>
          <p:cNvPr id="24" name="内容占位符 23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3929063"/>
            <a:ext cx="3810000" cy="2143125"/>
          </a:xfr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参照游戏：暴雪防卫局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153908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9913"/>
            <a:ext cx="5213350" cy="3910012"/>
          </a:xfrm>
        </p:spPr>
      </p:pic>
      <p:pic>
        <p:nvPicPr>
          <p:cNvPr id="22" name="内容占位符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1517650"/>
            <a:ext cx="3810000" cy="2143125"/>
          </a:xfrm>
        </p:spPr>
      </p:pic>
      <p:pic>
        <p:nvPicPr>
          <p:cNvPr id="24" name="内容占位符 23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3929063"/>
            <a:ext cx="3810000" cy="2143125"/>
          </a:xfr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参照游戏：暴雪防卫局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178210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3198183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主要模块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2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zh-CN" altLang="en-US" dirty="0"/>
              <a:t>主要模块</a:t>
            </a:r>
            <a:endParaRPr lang="en-US" dirty="0"/>
          </a:p>
        </p:txBody>
      </p:sp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</p:spTree>
    <p:extLst>
      <p:ext uri="{BB962C8B-B14F-4D97-AF65-F5344CB8AC3E}">
        <p14:creationId xmlns:p14="http://schemas.microsoft.com/office/powerpoint/2010/main" val="24634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4799856" y="3942265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实现方法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2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2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/>
              <a:t>实现方法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274303"/>
      </p:ext>
    </p:extLst>
  </p:cSld>
  <p:clrMapOvr>
    <a:masterClrMapping/>
  </p:clrMapOvr>
  <p:transition>
    <p:cover/>
    <p:sndAc>
      <p:stSnd>
        <p:snd r:embed="rId2" name="applause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</a:rPr>
              <a:t>清晰的内容设定</a:t>
            </a:r>
          </a:p>
        </p:txBody>
      </p:sp>
      <p:sp>
        <p:nvSpPr>
          <p:cNvPr id="2" name="对角圆角矩形 1"/>
          <p:cNvSpPr/>
          <p:nvPr/>
        </p:nvSpPr>
        <p:spPr>
          <a:xfrm>
            <a:off x="4799856" y="1700808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5358044" y="1849387"/>
            <a:ext cx="3834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40556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2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21" y="959909"/>
            <a:ext cx="7782758" cy="49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6" y="1478131"/>
            <a:ext cx="11132258" cy="38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51" y="1222235"/>
            <a:ext cx="9166658" cy="47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143125"/>
            <a:ext cx="723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19" y="1372126"/>
            <a:ext cx="7343993" cy="41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97" y="901609"/>
            <a:ext cx="6173402" cy="44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carb母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ahoma"/>
        <a:ea typeface="黑体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ltUpDiag">
          <a:fgClr>
            <a:srgbClr val="A0DA6C"/>
          </a:fgClr>
          <a:bgClr>
            <a:srgbClr val="78C432"/>
          </a:bgClr>
        </a:pattFill>
        <a:ln>
          <a:noFill/>
        </a:ln>
      </a:spPr>
      <a:bodyPr rtlCol="0" anchor="ctr"/>
      <a:lstStyle>
        <a:defPPr algn="ctr"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129</Words>
  <Application>Microsoft Office PowerPoint</Application>
  <PresentationFormat>宽屏</PresentationFormat>
  <Paragraphs>41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Adobe 宋体 Std L</vt:lpstr>
      <vt:lpstr>Arial Unicode MS</vt:lpstr>
      <vt:lpstr>宋体</vt:lpstr>
      <vt:lpstr>微软雅黑</vt:lpstr>
      <vt:lpstr>Agency FB</vt:lpstr>
      <vt:lpstr>Arial</vt:lpstr>
      <vt:lpstr>Calibri</vt:lpstr>
      <vt:lpstr>Impact</vt:lpstr>
      <vt:lpstr>Tahoma</vt:lpstr>
      <vt:lpstr>Scarb母版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 项目目标</vt:lpstr>
      <vt:lpstr>2.1 项目目标</vt:lpstr>
      <vt:lpstr>2.2 参照游戏：StarCrafts</vt:lpstr>
      <vt:lpstr>2.2 参照游戏：元气骑士</vt:lpstr>
      <vt:lpstr>2.2 参照游戏：暴雪防卫局</vt:lpstr>
      <vt:lpstr>2.2 参照游戏：暴雪防卫局</vt:lpstr>
      <vt:lpstr>PowerPoint 演示文稿</vt:lpstr>
      <vt:lpstr>3.1 主要模块</vt:lpstr>
      <vt:lpstr>PowerPoint 演示文稿</vt:lpstr>
      <vt:lpstr>4.1 实现方法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Aalboe, Tonia (taalboe@student.cccs.edu)</cp:lastModifiedBy>
  <cp:revision>486</cp:revision>
  <dcterms:created xsi:type="dcterms:W3CDTF">2014-06-20T08:59:45Z</dcterms:created>
  <dcterms:modified xsi:type="dcterms:W3CDTF">2018-03-14T04:08:49Z</dcterms:modified>
</cp:coreProperties>
</file>